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85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4.wdp"/><Relationship Id="rId17" Type="http://schemas.openxmlformats.org/officeDocument/2006/relationships/image" Target="../media/image10.png"/><Relationship Id="rId2" Type="http://schemas.openxmlformats.org/officeDocument/2006/relationships/image" Target="../media/image1.jp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3.jpg"/><Relationship Id="rId9" Type="http://schemas.openxmlformats.org/officeDocument/2006/relationships/image" Target="../media/image6.png"/><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Two Bedroom Terraced House Situated Within Walking Distance To Bus Routes, Amenities &amp; Schools Offered For Sale With No Onward Chain</a:t>
            </a:r>
          </a:p>
          <a:p>
            <a:pPr algn="ctr">
              <a:lnSpc>
                <a:spcPct val="127000"/>
              </a:lnSpc>
            </a:pPr>
            <a:endParaRPr lang="en-GB" sz="1200" dirty="0">
              <a:solidFill>
                <a:srgbClr val="000000"/>
              </a:solidFill>
              <a:effectLst/>
              <a:latin typeface="Helvetica" panose="020B0604020202020204" pitchFamily="34" charset="0"/>
              <a:ea typeface="Times New Roman" panose="02020603050405020304" pitchFamily="18" charset="0"/>
              <a:cs typeface="HelveticaNeueLT-Roman"/>
            </a:endParaRPr>
          </a:p>
          <a:p>
            <a:pPr algn="ctr">
              <a:lnSpc>
                <a:spcPct val="127000"/>
              </a:lnSpc>
            </a:pPr>
            <a:r>
              <a:rPr lang="en-GB" sz="1400"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Lounge * Kitchen * Two First Floor Bedrooms  * First Floor Family Bathroom * Separate First Floor Cloakroom/</a:t>
            </a:r>
            <a:r>
              <a:rPr lang="en-GB" sz="1400" kern="100" dirty="0" err="1">
                <a:solidFill>
                  <a:srgbClr val="0070C0"/>
                </a:solidFill>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 * Enclosed Rear Garden * Off-Road Parking * Ideal First Time Purchaser/Investment * No Onward Chain </a:t>
            </a:r>
          </a:p>
          <a:p>
            <a:pPr algn="ctr">
              <a:lnSpc>
                <a:spcPct val="127000"/>
              </a:lnSpc>
            </a:pP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 Nursery Close, Exmouth, EX8 3RE</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5" y="2605188"/>
            <a:ext cx="6318430"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Lst>
          </a:blip>
          <a:srcRect/>
          <a:stretch/>
        </p:blipFill>
        <p:spPr bwMode="auto">
          <a:xfrm>
            <a:off x="653911"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Lst>
          </a:blip>
          <a:srcRect/>
          <a:stretch/>
        </p:blipFill>
        <p:spPr bwMode="auto">
          <a:xfrm>
            <a:off x="3877071" y="3113639"/>
            <a:ext cx="319568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20000"/>
                    </a14:imgEffect>
                  </a14:imgLayer>
                </a14:imgProps>
              </a:ext>
            </a:extLst>
          </a:blip>
          <a:srcRect/>
          <a:stretch/>
        </p:blipFill>
        <p:spPr bwMode="auto">
          <a:xfrm>
            <a:off x="664085" y="5412065"/>
            <a:ext cx="310126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rightnessContrast bright="5000"/>
                    </a14:imgEffect>
                  </a14:imgLayer>
                </a14:imgProps>
              </a:ext>
            </a:extLst>
          </a:blip>
          <a:srcRect/>
          <a:stretch/>
        </p:blipFill>
        <p:spPr bwMode="auto">
          <a:xfrm>
            <a:off x="3948505" y="5412065"/>
            <a:ext cx="310126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graph&#10;&#10;Description automatically generated">
            <a:extLst>
              <a:ext uri="{FF2B5EF4-FFF2-40B4-BE49-F238E27FC236}">
                <a16:creationId xmlns:a16="http://schemas.microsoft.com/office/drawing/2014/main" id="{0BD925F7-69AA-EF8E-BD9D-71F3A8D45948}"/>
              </a:ext>
            </a:extLst>
          </p:cNvPr>
          <p:cNvPicPr>
            <a:picLocks noChangeAspect="1"/>
          </p:cNvPicPr>
          <p:nvPr/>
        </p:nvPicPr>
        <p:blipFill>
          <a:blip r:embed="rId17"/>
          <a:stretch>
            <a:fillRect/>
          </a:stretch>
        </p:blipFill>
        <p:spPr>
          <a:xfrm>
            <a:off x="2833169" y="7865160"/>
            <a:ext cx="2109375" cy="158079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927985"/>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2 Nursery Close Exmouth, EX8 3RE</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400" b="1" dirty="0"/>
              <a:t>THE ACCOMMODATION COMPRISES:</a:t>
            </a:r>
            <a:r>
              <a:rPr lang="en-GB" sz="1400" dirty="0"/>
              <a:t> uPVC double glazed front door with pattern inset giving access to:</a:t>
            </a:r>
            <a:br>
              <a:rPr lang="en-GB" sz="1400" dirty="0"/>
            </a:br>
            <a:br>
              <a:rPr lang="en-GB" sz="1400" dirty="0"/>
            </a:br>
            <a:r>
              <a:rPr lang="en-GB" sz="1400" b="1" dirty="0"/>
              <a:t>LOUNGE:</a:t>
            </a:r>
            <a:r>
              <a:rPr lang="en-GB" sz="1400" dirty="0"/>
              <a:t> 4.98m x 3.25m (16'4" x 10'8") uPVC double glazed window to front aspect; electric night storage heater; dado rail; television point; telephone point; smoke alarm; stairs rising to FIRST FLOOR; useful understairs storage cupboard with power and light connected; archway opening through to:</a:t>
            </a:r>
            <a:br>
              <a:rPr lang="en-GB" sz="1400" dirty="0"/>
            </a:br>
            <a:br>
              <a:rPr lang="en-GB" sz="1400" dirty="0"/>
            </a:br>
            <a:r>
              <a:rPr lang="en-GB" sz="1400" b="1" dirty="0"/>
              <a:t>KITCHEN:</a:t>
            </a:r>
            <a:r>
              <a:rPr lang="en-GB" sz="1400" dirty="0"/>
              <a:t> 3.23m x 2.06m (10'7" x 6'9") Fitted with pattern work top surfaces and attractive tiled surrounds; range of base cupboards and drawer units with plumbing for an automatic washing machine beneath; inset stainless steel one and a quarter bowl sink unit with mixer tap; four ring ceramic hob with stainless steel extractor hood over; wall mounted cupboards; built-in electric oven; tiled floor; space for upright fridge freezer; extractor fan; uPVC double glazed window overlooking rear aspect; uPVC double glazed door with obscure glass opening onto GARDEN.</a:t>
            </a:r>
            <a:br>
              <a:rPr lang="en-GB" sz="1400" dirty="0"/>
            </a:br>
            <a:br>
              <a:rPr lang="en-GB" sz="1400" dirty="0"/>
            </a:br>
            <a:r>
              <a:rPr lang="en-GB" sz="1400" b="1" dirty="0"/>
              <a:t>FIRST FLOOR LANDING: </a:t>
            </a:r>
            <a:r>
              <a:rPr lang="en-GB" sz="1400" dirty="0"/>
              <a:t>Smoke alarm; doors to:</a:t>
            </a:r>
            <a:br>
              <a:rPr lang="en-GB" sz="1400" dirty="0"/>
            </a:br>
            <a:br>
              <a:rPr lang="en-GB" sz="1400" dirty="0"/>
            </a:br>
            <a:r>
              <a:rPr lang="en-GB" sz="1400" b="1" dirty="0"/>
              <a:t>BEDROOM ONE: </a:t>
            </a:r>
            <a:r>
              <a:rPr lang="en-GB" sz="1400" dirty="0"/>
              <a:t>3.25m x 3.2m (10'8" x 10'6") Maximum overall measurement into door recess. uPVC double glazed window to front aspect; carpet; electric wall heater; cupboard over stairwell with hanging rail and shelving.</a:t>
            </a:r>
            <a:br>
              <a:rPr lang="en-GB" sz="1400" dirty="0"/>
            </a:br>
            <a:br>
              <a:rPr lang="en-GB" sz="1400" dirty="0"/>
            </a:br>
            <a:r>
              <a:rPr lang="en-GB" sz="1400" b="1" dirty="0"/>
              <a:t>BEDROOM TWO: </a:t>
            </a:r>
            <a:r>
              <a:rPr lang="en-GB" sz="1400" dirty="0"/>
              <a:t>2.62m x 2.06m (8'7" x 6'9") Maximum overall measurement. Two uPVC double glazed windows to rear aspect; wood flooring; access to roof space via hatch; built-in cupboard with hanging rail and shelving.</a:t>
            </a:r>
            <a:br>
              <a:rPr lang="en-GB" sz="1400" dirty="0"/>
            </a:br>
            <a:br>
              <a:rPr lang="en-GB" sz="1400" dirty="0"/>
            </a:br>
            <a:r>
              <a:rPr lang="en-GB" sz="1400" b="1" dirty="0"/>
              <a:t>BATHROOM:</a:t>
            </a:r>
            <a:r>
              <a:rPr lang="en-GB" sz="1400" dirty="0"/>
              <a:t> 1.42m x 1.24m (4'8" x 4'1") Comprising of a bath with wall mounted Triton shower, glass splash screen and hanging rail for shower curtain; fully tiled walls; tiled floor; pedestal wash hand basin; wall mounted mirror fronted medicine cabinet; extractor fan; tiled floor.</a:t>
            </a:r>
            <a:br>
              <a:rPr lang="en-GB" sz="1400" dirty="0"/>
            </a:br>
            <a:br>
              <a:rPr lang="en-GB" sz="1400" dirty="0"/>
            </a:br>
            <a:r>
              <a:rPr lang="en-GB" sz="1400" b="1" dirty="0"/>
              <a:t>CLOAKROOM/WC: </a:t>
            </a:r>
            <a:r>
              <a:rPr lang="en-GB" sz="1400" dirty="0"/>
              <a:t>WC with push button flush; space saver wash hand basin with mixer tap; part tiled walls; tiled floor; extractor fan.</a:t>
            </a:r>
            <a:br>
              <a:rPr lang="en-GB" sz="1400" dirty="0"/>
            </a:br>
            <a:br>
              <a:rPr lang="en-GB" sz="1400" dirty="0"/>
            </a:br>
            <a:r>
              <a:rPr lang="en-GB" sz="1400" b="1" dirty="0"/>
              <a:t>OUTSIDE: </a:t>
            </a:r>
            <a:r>
              <a:rPr lang="en-GB" sz="1400" dirty="0"/>
              <a:t>To the front of the property there is hard standing parking area (No.2 owns the left hand side) outside storage unit, stoned area and pathway leading to the front door. The rear garden is fully enclosed via timber fencing with a decked area and stones edged with mature shrub beds.</a:t>
            </a:r>
          </a:p>
          <a:p>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333050"/>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FEA0D318-512A-502D-A346-98832A4D6BAC}"/>
              </a:ext>
            </a:extLst>
          </p:cNvPr>
          <p:cNvPicPr>
            <a:picLocks noChangeAspect="1"/>
          </p:cNvPicPr>
          <p:nvPr/>
        </p:nvPicPr>
        <p:blipFill>
          <a:blip r:embed="rId2"/>
          <a:stretch>
            <a:fillRect/>
          </a:stretch>
        </p:blipFill>
        <p:spPr>
          <a:xfrm>
            <a:off x="8284056" y="1836799"/>
            <a:ext cx="6074258" cy="5171328"/>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710</Words>
  <Application>Microsoft Office PowerPoint</Application>
  <PresentationFormat>Custom</PresentationFormat>
  <Paragraphs>88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21</cp:revision>
  <cp:lastPrinted>2024-03-01T11:08:36Z</cp:lastPrinted>
  <dcterms:created xsi:type="dcterms:W3CDTF">2023-03-19T13:39:10Z</dcterms:created>
  <dcterms:modified xsi:type="dcterms:W3CDTF">2024-08-13T08:38:20Z</dcterms:modified>
</cp:coreProperties>
</file>